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8" r:id="rId4"/>
    <p:sldId id="260" r:id="rId5"/>
    <p:sldId id="264" r:id="rId6"/>
    <p:sldId id="257" r:id="rId7"/>
    <p:sldId id="258" r:id="rId8"/>
    <p:sldId id="263" r:id="rId9"/>
    <p:sldId id="261" r:id="rId10"/>
    <p:sldId id="269" r:id="rId11"/>
    <p:sldId id="265" r:id="rId12"/>
    <p:sldId id="266" r:id="rId13"/>
    <p:sldId id="270" r:id="rId14"/>
    <p:sldId id="272" r:id="rId15"/>
    <p:sldId id="273" r:id="rId16"/>
    <p:sldId id="267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74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03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08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78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33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6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39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70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3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1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65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83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76581"/>
            <a:ext cx="7772400" cy="1533381"/>
          </a:xfrm>
        </p:spPr>
        <p:txBody>
          <a:bodyPr>
            <a:normAutofit/>
          </a:bodyPr>
          <a:lstStyle/>
          <a:p>
            <a:r>
              <a:rPr lang="zh-TW" altLang="en-US" dirty="0"/>
              <a:t>網站安全測試報告</a:t>
            </a:r>
            <a:br>
              <a:rPr lang="en-US" altLang="zh-TW" dirty="0"/>
            </a:b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4090E018</a:t>
            </a:r>
          </a:p>
          <a:p>
            <a:r>
              <a:rPr lang="zh-TW" altLang="en-US"/>
              <a:t>許廷宇</a:t>
            </a:r>
          </a:p>
        </p:txBody>
      </p:sp>
    </p:spTree>
    <p:extLst>
      <p:ext uri="{BB962C8B-B14F-4D97-AF65-F5344CB8AC3E}">
        <p14:creationId xmlns:p14="http://schemas.microsoft.com/office/powerpoint/2010/main" val="56085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237" y="623745"/>
            <a:ext cx="8252114" cy="60469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https://docs.docker.com/engine/reference/commandline/exec/</a:t>
            </a:r>
            <a:endParaRPr lang="zh-TW" altLang="en-US" sz="24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023F65C-194D-429C-B6AB-03E6344BB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2381"/>
            <a:ext cx="7886700" cy="4037826"/>
          </a:xfrm>
        </p:spPr>
      </p:pic>
    </p:spTree>
    <p:extLst>
      <p:ext uri="{BB962C8B-B14F-4D97-AF65-F5344CB8AC3E}">
        <p14:creationId xmlns:p14="http://schemas.microsoft.com/office/powerpoint/2010/main" val="341891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4109" y="360218"/>
            <a:ext cx="8275782" cy="748580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https://docs.docker.com/reference/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3F9597-5918-4817-8619-5C040A855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0058"/>
            <a:ext cx="7886700" cy="4062472"/>
          </a:xfrm>
        </p:spPr>
      </p:pic>
    </p:spTree>
    <p:extLst>
      <p:ext uri="{BB962C8B-B14F-4D97-AF65-F5344CB8AC3E}">
        <p14:creationId xmlns:p14="http://schemas.microsoft.com/office/powerpoint/2010/main" val="399326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3086" y="383600"/>
            <a:ext cx="7886700" cy="6508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Docker command line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2041" y="1124251"/>
            <a:ext cx="8003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https://docs.docker.com/engine/reference/commandline/cli/</a:t>
            </a:r>
            <a:endParaRPr lang="zh-TW" altLang="en-US" sz="24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34CFD7DA-47E5-479F-8583-0FE78E9E5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5681"/>
            <a:ext cx="7886700" cy="4091225"/>
          </a:xfrm>
        </p:spPr>
      </p:pic>
    </p:spTree>
    <p:extLst>
      <p:ext uri="{BB962C8B-B14F-4D97-AF65-F5344CB8AC3E}">
        <p14:creationId xmlns:p14="http://schemas.microsoft.com/office/powerpoint/2010/main" val="172702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3383"/>
          </a:xfrm>
        </p:spPr>
        <p:txBody>
          <a:bodyPr/>
          <a:lstStyle/>
          <a:p>
            <a:r>
              <a:rPr lang="en-US" altLang="zh-TW" dirty="0"/>
              <a:t>http://127.0.0.1:8080/WebGoat/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5040DBA-BF85-47AC-9DF2-DF8BD12C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2112"/>
            <a:ext cx="7886700" cy="4058364"/>
          </a:xfrm>
        </p:spPr>
      </p:pic>
    </p:spTree>
    <p:extLst>
      <p:ext uri="{BB962C8B-B14F-4D97-AF65-F5344CB8AC3E}">
        <p14:creationId xmlns:p14="http://schemas.microsoft.com/office/powerpoint/2010/main" val="31732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2B5804-F7F4-421F-9A63-33F2368A4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2052"/>
            <a:ext cx="7886700" cy="4058484"/>
          </a:xfrm>
        </p:spPr>
      </p:pic>
    </p:spTree>
    <p:extLst>
      <p:ext uri="{BB962C8B-B14F-4D97-AF65-F5344CB8AC3E}">
        <p14:creationId xmlns:p14="http://schemas.microsoft.com/office/powerpoint/2010/main" val="101725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70585"/>
            <a:ext cx="7886700" cy="32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Developer Tools </a:t>
            </a:r>
          </a:p>
          <a:p>
            <a:pPr algn="ctr"/>
            <a:r>
              <a:rPr lang="en-US" altLang="zh-TW" sz="3600" dirty="0"/>
              <a:t>Google</a:t>
            </a:r>
            <a:r>
              <a:rPr lang="zh-TW" altLang="en-US" sz="3600" dirty="0"/>
              <a:t>瀏覽器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298375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58"/>
            <a:ext cx="7886700" cy="38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926" y="1825625"/>
            <a:ext cx="7426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78" y="1856508"/>
            <a:ext cx="7886700" cy="4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2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測試環境建置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4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Webgoat</a:t>
            </a:r>
            <a:endParaRPr lang="en-US" altLang="zh-TW" sz="5400" dirty="0"/>
          </a:p>
        </p:txBody>
      </p:sp>
    </p:spTree>
    <p:extLst>
      <p:ext uri="{BB962C8B-B14F-4D97-AF65-F5344CB8AC3E}">
        <p14:creationId xmlns:p14="http://schemas.microsoft.com/office/powerpoint/2010/main" val="250157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/>
              <a:t>Webgoat</a:t>
            </a:r>
            <a:r>
              <a:rPr lang="zh-TW" altLang="en-US" sz="3200" dirty="0"/>
              <a:t>測試環境建置</a:t>
            </a:r>
            <a:endParaRPr lang="en-US" altLang="zh-TW" sz="3200" dirty="0"/>
          </a:p>
          <a:p>
            <a:pPr algn="ctr"/>
            <a:r>
              <a:rPr lang="zh-TW" altLang="en-US" sz="3200" dirty="0"/>
              <a:t>使用</a:t>
            </a:r>
            <a:r>
              <a:rPr lang="en-US" altLang="zh-TW" sz="3200" dirty="0"/>
              <a:t>Docker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69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8837" y="5692018"/>
            <a:ext cx="754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https://hub.docker.com/r/webgoat/webgoat-8.0/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95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601"/>
          </a:xfrm>
        </p:spPr>
        <p:txBody>
          <a:bodyPr/>
          <a:lstStyle/>
          <a:p>
            <a:r>
              <a:rPr lang="en-US" altLang="zh-TW" dirty="0" err="1"/>
              <a:t>docker</a:t>
            </a:r>
            <a:r>
              <a:rPr lang="en-US" altLang="zh-TW" dirty="0"/>
              <a:t> pull </a:t>
            </a:r>
            <a:r>
              <a:rPr lang="en-US" altLang="zh-TW" dirty="0" err="1"/>
              <a:t>webgoat</a:t>
            </a:r>
            <a:r>
              <a:rPr lang="en-US" altLang="zh-TW" dirty="0"/>
              <a:t>/webgoat-8.0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65BC19-121F-4C14-BF73-E983EC63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15" y="1825625"/>
            <a:ext cx="5777769" cy="4351338"/>
          </a:xfrm>
        </p:spPr>
      </p:pic>
    </p:spTree>
    <p:extLst>
      <p:ext uri="{BB962C8B-B14F-4D97-AF65-F5344CB8AC3E}">
        <p14:creationId xmlns:p14="http://schemas.microsoft.com/office/powerpoint/2010/main" val="64080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327" y="979055"/>
            <a:ext cx="8682182" cy="711634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docker</a:t>
            </a:r>
            <a:r>
              <a:rPr lang="en-US" altLang="zh-TW" sz="3200" dirty="0"/>
              <a:t> run -p 8080:8080 -t </a:t>
            </a:r>
            <a:r>
              <a:rPr lang="en-US" altLang="zh-TW" sz="3200" dirty="0" err="1"/>
              <a:t>webgoat</a:t>
            </a:r>
            <a:r>
              <a:rPr lang="en-US" altLang="zh-TW" sz="3200" dirty="0"/>
              <a:t>/webgoat-8.0</a:t>
            </a:r>
            <a:endParaRPr lang="zh-TW" altLang="en-US" sz="32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6529808-EE7C-4327-85E8-C6DCBEB9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229557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EC316C2-0E1F-46EF-A6C7-6221CFCE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130502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942110"/>
            <a:ext cx="7453167" cy="526907"/>
          </a:xfrm>
        </p:spPr>
        <p:txBody>
          <a:bodyPr>
            <a:noAutofit/>
          </a:bodyPr>
          <a:lstStyle/>
          <a:p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exec -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strange_mcnulty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bash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1678D5-4F3C-42C5-B811-EEBC4D0CF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00093"/>
            <a:ext cx="7886700" cy="4202402"/>
          </a:xfrm>
        </p:spPr>
      </p:pic>
    </p:spTree>
    <p:extLst>
      <p:ext uri="{BB962C8B-B14F-4D97-AF65-F5344CB8AC3E}">
        <p14:creationId xmlns:p14="http://schemas.microsoft.com/office/powerpoint/2010/main" val="48448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129</Words>
  <Application>Microsoft Office PowerPoint</Application>
  <PresentationFormat>如螢幕大小 (4:3)</PresentationFormat>
  <Paragraphs>23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佈景主題</vt:lpstr>
      <vt:lpstr>網站安全測試報告 webgoat 網站應用程式 漏洞測試</vt:lpstr>
      <vt:lpstr>Agenda</vt:lpstr>
      <vt:lpstr>PowerPoint 簡報</vt:lpstr>
      <vt:lpstr>PowerPoint 簡報</vt:lpstr>
      <vt:lpstr>PowerPoint 簡報</vt:lpstr>
      <vt:lpstr>docker pull webgoat/webgoat-8.0</vt:lpstr>
      <vt:lpstr>docker run -p 8080:8080 -t webgoat/webgoat-8.0</vt:lpstr>
      <vt:lpstr>docker ps -a</vt:lpstr>
      <vt:lpstr>sudo docker exec -ti strange_mcnulty bash</vt:lpstr>
      <vt:lpstr>https://docs.docker.com/engine/reference/commandline/exec/</vt:lpstr>
      <vt:lpstr>https://docs.docker.com/reference/</vt:lpstr>
      <vt:lpstr>Docker command line</vt:lpstr>
      <vt:lpstr>http://127.0.0.1:8080/WebGoat/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網站安全測試報告 webgoat 網站應用程式 漏洞測試</dc:title>
  <dc:creator>Ben Tseng</dc:creator>
  <cp:lastModifiedBy>4492</cp:lastModifiedBy>
  <cp:revision>11</cp:revision>
  <dcterms:created xsi:type="dcterms:W3CDTF">2021-05-25T18:55:51Z</dcterms:created>
  <dcterms:modified xsi:type="dcterms:W3CDTF">2021-05-26T02:27:55Z</dcterms:modified>
</cp:coreProperties>
</file>